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33" r:id="rId2"/>
    <p:sldId id="256" r:id="rId3"/>
    <p:sldId id="257" r:id="rId4"/>
    <p:sldId id="334" r:id="rId5"/>
    <p:sldId id="335" r:id="rId6"/>
    <p:sldId id="336" r:id="rId7"/>
    <p:sldId id="338" r:id="rId8"/>
    <p:sldId id="337" r:id="rId9"/>
    <p:sldId id="258" r:id="rId10"/>
    <p:sldId id="259" r:id="rId11"/>
    <p:sldId id="261" r:id="rId12"/>
    <p:sldId id="268" r:id="rId13"/>
    <p:sldId id="269" r:id="rId14"/>
    <p:sldId id="272" r:id="rId15"/>
    <p:sldId id="273" r:id="rId16"/>
    <p:sldId id="270" r:id="rId17"/>
    <p:sldId id="271" r:id="rId18"/>
    <p:sldId id="260" r:id="rId19"/>
    <p:sldId id="274" r:id="rId20"/>
    <p:sldId id="275" r:id="rId21"/>
    <p:sldId id="276" r:id="rId22"/>
    <p:sldId id="277" r:id="rId23"/>
    <p:sldId id="278" r:id="rId24"/>
    <p:sldId id="279" r:id="rId25"/>
    <p:sldId id="280" r:id="rId26"/>
    <p:sldId id="281" r:id="rId27"/>
    <p:sldId id="292" r:id="rId28"/>
    <p:sldId id="262" r:id="rId29"/>
    <p:sldId id="263" r:id="rId30"/>
    <p:sldId id="264" r:id="rId31"/>
    <p:sldId id="282" r:id="rId32"/>
    <p:sldId id="283" r:id="rId33"/>
    <p:sldId id="284" r:id="rId34"/>
    <p:sldId id="285" r:id="rId35"/>
    <p:sldId id="286" r:id="rId36"/>
    <p:sldId id="287" r:id="rId37"/>
    <p:sldId id="288" r:id="rId38"/>
    <p:sldId id="289" r:id="rId39"/>
    <p:sldId id="290" r:id="rId40"/>
    <p:sldId id="291" r:id="rId41"/>
    <p:sldId id="293" r:id="rId42"/>
    <p:sldId id="294" r:id="rId43"/>
    <p:sldId id="298" r:id="rId44"/>
    <p:sldId id="295" r:id="rId45"/>
    <p:sldId id="296" r:id="rId46"/>
    <p:sldId id="297" r:id="rId47"/>
    <p:sldId id="299" r:id="rId48"/>
    <p:sldId id="300" r:id="rId49"/>
    <p:sldId id="265"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21" r:id="rId63"/>
    <p:sldId id="313" r:id="rId64"/>
    <p:sldId id="314" r:id="rId65"/>
    <p:sldId id="318" r:id="rId66"/>
    <p:sldId id="319" r:id="rId67"/>
    <p:sldId id="320" r:id="rId68"/>
    <p:sldId id="322" r:id="rId69"/>
    <p:sldId id="323" r:id="rId70"/>
    <p:sldId id="324" r:id="rId71"/>
    <p:sldId id="325" r:id="rId72"/>
    <p:sldId id="326" r:id="rId73"/>
    <p:sldId id="315" r:id="rId74"/>
    <p:sldId id="316" r:id="rId75"/>
    <p:sldId id="267" r:id="rId76"/>
    <p:sldId id="327" r:id="rId77"/>
    <p:sldId id="328" r:id="rId78"/>
    <p:sldId id="329" r:id="rId79"/>
    <p:sldId id="330" r:id="rId80"/>
    <p:sldId id="331" r:id="rId81"/>
    <p:sldId id="3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8"/>
            <p14:sldId id="33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97384" autoAdjust="0"/>
  </p:normalViewPr>
  <p:slideViewPr>
    <p:cSldViewPr snapToGrid="0">
      <p:cViewPr varScale="1">
        <p:scale>
          <a:sx n="110" d="100"/>
          <a:sy n="110" d="100"/>
        </p:scale>
        <p:origin x="495"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49</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75</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76</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a:xfrm>
            <a:off x="838200" y="365125"/>
            <a:ext cx="10515600" cy="1325563"/>
          </a:xfrm>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a:xfrm>
            <a:off x="838200" y="1825625"/>
            <a:ext cx="10515600" cy="4351338"/>
          </a:xfrm>
        </p:spPr>
        <p:txBody>
          <a:bodyPr/>
          <a:lstStyle/>
          <a:p>
            <a:r>
              <a:rPr lang="en-US" dirty="0"/>
              <a:t>Coding for a living since 1993.</a:t>
            </a:r>
          </a:p>
          <a:p>
            <a:r>
              <a:rPr lang="en-US" dirty="0"/>
              <a:t>Can bicycle downhill with unflagging speed.</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952" y="1861050"/>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a:t>
            </a:r>
            <a:r>
              <a:rPr lang="en-US" dirty="0" err="1"/>
              <a:t>Rastafarans</a:t>
            </a:r>
            <a:r>
              <a:rPr lang="en-US" dirty="0"/>
              <a:t>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13" y="2749453"/>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 (OTUB)</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83613" y="2317782"/>
            <a:ext cx="5325491" cy="3994118"/>
          </a:xfrm>
          <a:prstGeom prst="rect">
            <a:avLst/>
          </a:prstGeom>
        </p:spPr>
      </p:pic>
    </p:spTree>
    <p:extLst>
      <p:ext uri="{BB962C8B-B14F-4D97-AF65-F5344CB8AC3E}">
        <p14:creationId xmlns:p14="http://schemas.microsoft.com/office/powerpoint/2010/main" val="89323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United 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a:xfrm>
            <a:off x="838200" y="365125"/>
            <a:ext cx="10515600" cy="1325563"/>
          </a:xfrm>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945163" y="1825625"/>
            <a:ext cx="6301674" cy="4351338"/>
          </a:xfrm>
          <a:prstGeom prst="rect">
            <a:avLst/>
          </a:prstGeom>
        </p:spPr>
      </p:pic>
    </p:spTree>
    <p:extLst>
      <p:ext uri="{BB962C8B-B14F-4D97-AF65-F5344CB8AC3E}">
        <p14:creationId xmlns:p14="http://schemas.microsoft.com/office/powerpoint/2010/main" val="1313774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lnSpcReduction="10000"/>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095" y="1514934"/>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Sabotage – Lessons from the CIA:  How not to run your project.</a:t>
            </a:r>
          </a:p>
          <a:p>
            <a:endParaRPr lang="en-US" dirty="0"/>
          </a:p>
          <a:p>
            <a:r>
              <a:rPr lang="en-US" dirty="0"/>
              <a:t>Secrets – Lessons from DARPA:  How to innovate consistently over time.</a:t>
            </a:r>
          </a:p>
          <a:p>
            <a:endParaRPr lang="en-US" dirty="0"/>
          </a:p>
          <a:p>
            <a:r>
              <a:rPr lang="en-US" dirty="0"/>
              <a:t>Spy planes – Lessons from Skunkworks Lockheed Martin:  Early examples of agile principles in practice.</a:t>
            </a:r>
          </a:p>
          <a:p>
            <a:endParaRPr lang="en-US" dirty="0"/>
          </a:p>
          <a:p>
            <a:r>
              <a:rPr lang="en-US" dirty="0"/>
              <a:t>We need to hustle, though…</a:t>
            </a:r>
          </a:p>
        </p:txBody>
      </p:sp>
    </p:spTree>
    <p:extLst>
      <p:ext uri="{BB962C8B-B14F-4D97-AF65-F5344CB8AC3E}">
        <p14:creationId xmlns:p14="http://schemas.microsoft.com/office/powerpoint/2010/main" val="2411206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3055</Words>
  <Application>Microsoft Office PowerPoint</Application>
  <PresentationFormat>Widescreen</PresentationFormat>
  <Paragraphs>400</Paragraphs>
  <Slides>81</Slides>
  <Notes>26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vt:lpstr>
      <vt:lpstr>Calibri Light</vt:lpstr>
      <vt:lpstr>Office Theme</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I Learned to Code From Compute’s Gazette</vt:lpstr>
      <vt:lpstr>Back in My Day…</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P-38 Lightning</vt:lpstr>
      <vt:lpstr>P-80 Shooting Star</vt:lpstr>
      <vt:lpstr>F-104 Starfighter</vt:lpstr>
      <vt:lpstr>U-2 Spy Plane (OTUB)</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20</cp:revision>
  <dcterms:created xsi:type="dcterms:W3CDTF">2019-04-12T13:39:29Z</dcterms:created>
  <dcterms:modified xsi:type="dcterms:W3CDTF">2019-04-12T15:18:30Z</dcterms:modified>
</cp:coreProperties>
</file>